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33CC33"/>
    <a:srgbClr val="0000FF"/>
    <a:srgbClr val="66FF33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866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964488" cy="1700808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Виртуальная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Афанасьевское </a:t>
            </a:r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МДОУ</a:t>
            </a:r>
            <a:endParaRPr lang="ru-RU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44824"/>
            <a:ext cx="6656784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ладелец\Desktop\20160906_08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9"/>
            <a:ext cx="6264696" cy="3412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Младшая группа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092" y="1052736"/>
            <a:ext cx="7285340" cy="37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93610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Старшая группа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11274"/>
            <a:ext cx="7272808" cy="408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Спальни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24744"/>
            <a:ext cx="6048672" cy="371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07245"/>
            <a:ext cx="5472608" cy="38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Территория здоровья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4098" name="Picture 2" descr="C:\Users\Владелец\Desktop\воспитатели\здоровьесбереж\закал.проце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5724128" cy="3777283"/>
          </a:xfrm>
          <a:prstGeom prst="rect">
            <a:avLst/>
          </a:prstGeom>
          <a:noFill/>
        </p:spPr>
      </p:pic>
      <p:pic>
        <p:nvPicPr>
          <p:cNvPr id="4099" name="Picture 3" descr="C:\Users\Владелец\Desktop\воспитатели\здоровьесбереж\физкул.занятие с обруч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052736"/>
            <a:ext cx="540060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3" name="Picture 3" descr="C:\Users\Владелец\Desktop\20190605_132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658" y="1340768"/>
            <a:ext cx="3289254" cy="5328592"/>
          </a:xfrm>
          <a:prstGeom prst="rect">
            <a:avLst/>
          </a:prstGeom>
          <a:noFill/>
        </p:spPr>
      </p:pic>
      <p:pic>
        <p:nvPicPr>
          <p:cNvPr id="5124" name="Picture 4" descr="C:\Users\Владелец\Desktop\воспитатели\здоровьесбереж\нетрадиционная деятельность в сад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539" y="764704"/>
            <a:ext cx="5748910" cy="3984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Пищеблок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ладелец\Desktop\пищеблок_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5"/>
            <a:ext cx="6264696" cy="3600400"/>
          </a:xfrm>
          <a:prstGeom prst="rect">
            <a:avLst/>
          </a:prstGeom>
          <a:noFill/>
        </p:spPr>
      </p:pic>
      <p:pic>
        <p:nvPicPr>
          <p:cNvPr id="1027" name="Picture 3" descr="C:\Users\Владелец\Desktop\20190606_145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1"/>
            <a:ext cx="280831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Наши участки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4" name="Содержимое 3" descr="C:\Users\Владелец\Desktop\воспитатели\Экол. воспитание\20170814_1133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56166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ладелец\Desktop\воспитатели\Экол. воспитание\20170814_1134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12776"/>
            <a:ext cx="46805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C:\Users\Владелец\Desktop\воспитатели\Экол. воспитание\20180810_0725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61926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C:\Users\Владелец\Desktop\воспитатели\Экол. воспитание\20180601_102825 (2)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53285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9362"/>
            <a:ext cx="6696744" cy="383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969568"/>
            <a:ext cx="6336704" cy="364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C:\Users\Владелец\Desktop\воспитатели\Экол. воспитание\20180810_07263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7"/>
            <a:ext cx="74888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Владелец\Desktop\площадка_JP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38370"/>
            <a:ext cx="6696744" cy="3419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Информационные стенды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6840760" cy="403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Владелец\Desktop\стенд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3"/>
            <a:ext cx="6912768" cy="3463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FF0066"/>
                </a:solidFill>
              </a:rPr>
              <a:t>Селфи</a:t>
            </a:r>
            <a:r>
              <a:rPr lang="ru-RU" b="1" i="1" dirty="0" smtClean="0">
                <a:solidFill>
                  <a:srgbClr val="FF0066"/>
                </a:solidFill>
              </a:rPr>
              <a:t> зона. Занимательная математика.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18434" name="Picture 2" descr="C:\Users\Владелец\Desktop\20190605_093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2396"/>
            <a:ext cx="4032448" cy="5381548"/>
          </a:xfrm>
          <a:prstGeom prst="rect">
            <a:avLst/>
          </a:prstGeom>
          <a:noFill/>
        </p:spPr>
      </p:pic>
      <p:pic>
        <p:nvPicPr>
          <p:cNvPr id="18435" name="Picture 3" descr="C:\Users\Владелец\Desktop\20190605_093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9368"/>
            <a:ext cx="4464496" cy="535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Наши раздевалки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46" y="2852936"/>
            <a:ext cx="6812618" cy="39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980729"/>
            <a:ext cx="7335384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66"/>
                </a:solidFill>
              </a:rPr>
              <a:t>Игровые</a:t>
            </a:r>
            <a:endParaRPr lang="ru-RU" b="1" i="1" dirty="0">
              <a:solidFill>
                <a:srgbClr val="FF0066"/>
              </a:solidFill>
            </a:endParaRPr>
          </a:p>
        </p:txBody>
      </p:sp>
      <p:pic>
        <p:nvPicPr>
          <p:cNvPr id="1028" name="Picture 4" descr="C:\Users\Владелец\Desktop\строительный%20уголок_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6876255" cy="3384377"/>
          </a:xfrm>
          <a:prstGeom prst="rect">
            <a:avLst/>
          </a:prstGeom>
          <a:noFill/>
        </p:spPr>
      </p:pic>
      <p:pic>
        <p:nvPicPr>
          <p:cNvPr id="1029" name="Picture 5" descr="C:\Users\Владелец\Desktop\развивающий%20уголок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287008"/>
            <a:ext cx="6768751" cy="3455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14DC97625BE2914CB886ACA92BF74191" ma:contentTypeVersion="0" ma:contentTypeDescription="Отправка изображения или фотографии." ma:contentTypeScope="" ma:versionID="354033d5737d8f7f9dd24f0fc7e02719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528fa9afd8d4a996f23516dc389cc1c5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ImageWidth" minOccurs="0"/>
                <xsd:element ref="ns2:ImageHeight" minOccurs="0"/>
                <xsd:element ref="ns1:ImageCreateDat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mageCreateDate" ma:index="13" nillable="true" ma:displayName="Дата создания рисунка" ma:description="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ImageCreateDate xmlns="http://schemas.microsoft.com/sharepoint/v3" xsi:nil="true"/>
    <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2C56DB-6E1B-4C36-9C07-246648C7D066}"/>
</file>

<file path=customXml/itemProps2.xml><?xml version="1.0" encoding="utf-8"?>
<ds:datastoreItem xmlns:ds="http://schemas.openxmlformats.org/officeDocument/2006/customXml" ds:itemID="{B9D652CD-61CC-4A51-B476-F2E82F097AAE}"/>
</file>

<file path=customXml/itemProps3.xml><?xml version="1.0" encoding="utf-8"?>
<ds:datastoreItem xmlns:ds="http://schemas.openxmlformats.org/officeDocument/2006/customXml" ds:itemID="{658BAB52-4534-4E0D-A624-D1C1C8B5C332}"/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25</Words>
  <Application>Microsoft Office PowerPoint</Application>
  <PresentationFormat>Экран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Виртуальная экскурсия Афанасьевское МДОУ</vt:lpstr>
      <vt:lpstr>Наши участки</vt:lpstr>
      <vt:lpstr>Слайд 3</vt:lpstr>
      <vt:lpstr>Слайд 4</vt:lpstr>
      <vt:lpstr>Слайд 5</vt:lpstr>
      <vt:lpstr>Информационные стенды</vt:lpstr>
      <vt:lpstr>Селфи зона. Занимательная математика.</vt:lpstr>
      <vt:lpstr>Наши раздевалки</vt:lpstr>
      <vt:lpstr>Игровые</vt:lpstr>
      <vt:lpstr>Младшая группа</vt:lpstr>
      <vt:lpstr>Старшая группа</vt:lpstr>
      <vt:lpstr>Спальни</vt:lpstr>
      <vt:lpstr>Территория здоровья</vt:lpstr>
      <vt:lpstr>Слайд 14</vt:lpstr>
      <vt:lpstr>Пищеблок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Афанасьевское МДОУ</dc:title>
  <dc:creator>Владелец</dc:creator>
  <cp:keywords/>
  <cp:lastModifiedBy>Владелец</cp:lastModifiedBy>
  <cp:revision>20</cp:revision>
  <dcterms:created xsi:type="dcterms:W3CDTF">2019-06-05T10:31:19Z</dcterms:created>
  <dcterms:modified xsi:type="dcterms:W3CDTF">2019-06-07T11:28:43Z</dcterms:modified>
  <cp:contentType>Рисунок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0x0101020014DC97625BE2914CB886ACA92BF74191</vt:lpwstr>
  </property>
</Properties>
</file>